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raj prasad" userId="48334936c3d68437" providerId="LiveId" clId="{467C8F87-6674-47B4-8D0E-BF1EBD94A774}"/>
    <pc:docChg chg="custSel addSld delSld modSld sldOrd">
      <pc:chgData name="suraj prasad" userId="48334936c3d68437" providerId="LiveId" clId="{467C8F87-6674-47B4-8D0E-BF1EBD94A774}" dt="2025-08-09T09:59:44.258" v="186" actId="20577"/>
      <pc:docMkLst>
        <pc:docMk/>
      </pc:docMkLst>
      <pc:sldChg chg="addSp modSp mod">
        <pc:chgData name="suraj prasad" userId="48334936c3d68437" providerId="LiveId" clId="{467C8F87-6674-47B4-8D0E-BF1EBD94A774}" dt="2025-08-09T08:57:55.288" v="36" actId="255"/>
        <pc:sldMkLst>
          <pc:docMk/>
          <pc:sldMk cId="580455846" sldId="256"/>
        </pc:sldMkLst>
        <pc:spChg chg="add mod">
          <ac:chgData name="suraj prasad" userId="48334936c3d68437" providerId="LiveId" clId="{467C8F87-6674-47B4-8D0E-BF1EBD94A774}" dt="2025-08-09T08:57:55.288" v="36" actId="255"/>
          <ac:spMkLst>
            <pc:docMk/>
            <pc:sldMk cId="580455846" sldId="256"/>
            <ac:spMk id="7" creationId="{61F3CCA1-B649-7FB2-661C-9526ECA2CFE7}"/>
          </ac:spMkLst>
        </pc:spChg>
        <pc:picChg chg="mod">
          <ac:chgData name="suraj prasad" userId="48334936c3d68437" providerId="LiveId" clId="{467C8F87-6674-47B4-8D0E-BF1EBD94A774}" dt="2025-08-09T08:55:31.662" v="11" actId="1076"/>
          <ac:picMkLst>
            <pc:docMk/>
            <pc:sldMk cId="580455846" sldId="256"/>
            <ac:picMk id="5" creationId="{8477E323-39AD-D17D-A5FC-A21D72E52C21}"/>
          </ac:picMkLst>
        </pc:picChg>
        <pc:picChg chg="add mod">
          <ac:chgData name="suraj prasad" userId="48334936c3d68437" providerId="LiveId" clId="{467C8F87-6674-47B4-8D0E-BF1EBD94A774}" dt="2025-08-09T08:52:31.095" v="5" actId="1076"/>
          <ac:picMkLst>
            <pc:docMk/>
            <pc:sldMk cId="580455846" sldId="256"/>
            <ac:picMk id="6" creationId="{B3BC436E-E9D1-1F66-8934-18918164933E}"/>
          </ac:picMkLst>
        </pc:picChg>
      </pc:sldChg>
      <pc:sldChg chg="addSp delSp modSp mod">
        <pc:chgData name="suraj prasad" userId="48334936c3d68437" providerId="LiveId" clId="{467C8F87-6674-47B4-8D0E-BF1EBD94A774}" dt="2025-08-09T09:46:06.270" v="132" actId="1076"/>
        <pc:sldMkLst>
          <pc:docMk/>
          <pc:sldMk cId="468244103" sldId="257"/>
        </pc:sldMkLst>
        <pc:spChg chg="add del mod">
          <ac:chgData name="suraj prasad" userId="48334936c3d68437" providerId="LiveId" clId="{467C8F87-6674-47B4-8D0E-BF1EBD94A774}" dt="2025-08-09T08:49:46.781" v="3" actId="478"/>
          <ac:spMkLst>
            <pc:docMk/>
            <pc:sldMk cId="468244103" sldId="257"/>
            <ac:spMk id="3" creationId="{10A8BDFD-6580-1858-212F-80DA4B68EF6E}"/>
          </ac:spMkLst>
        </pc:spChg>
        <pc:spChg chg="add mod">
          <ac:chgData name="suraj prasad" userId="48334936c3d68437" providerId="LiveId" clId="{467C8F87-6674-47B4-8D0E-BF1EBD94A774}" dt="2025-08-09T09:45:58.990" v="129" actId="1076"/>
          <ac:spMkLst>
            <pc:docMk/>
            <pc:sldMk cId="468244103" sldId="257"/>
            <ac:spMk id="4" creationId="{3711F313-48D8-5E25-CB00-7286C5C3B8E2}"/>
          </ac:spMkLst>
        </pc:spChg>
        <pc:spChg chg="mod">
          <ac:chgData name="suraj prasad" userId="48334936c3d68437" providerId="LiveId" clId="{467C8F87-6674-47B4-8D0E-BF1EBD94A774}" dt="2025-08-09T09:46:04.663" v="131" actId="1076"/>
          <ac:spMkLst>
            <pc:docMk/>
            <pc:sldMk cId="468244103" sldId="257"/>
            <ac:spMk id="6" creationId="{9BBED135-356E-10E6-6A5F-BDFC84096431}"/>
          </ac:spMkLst>
        </pc:spChg>
        <pc:spChg chg="add del mod">
          <ac:chgData name="suraj prasad" userId="48334936c3d68437" providerId="LiveId" clId="{467C8F87-6674-47B4-8D0E-BF1EBD94A774}" dt="2025-08-09T09:45:47.932" v="125" actId="478"/>
          <ac:spMkLst>
            <pc:docMk/>
            <pc:sldMk cId="468244103" sldId="257"/>
            <ac:spMk id="7" creationId="{20847A24-B8B1-5FA5-57D8-AE8101C061D4}"/>
          </ac:spMkLst>
        </pc:spChg>
        <pc:picChg chg="mod">
          <ac:chgData name="suraj prasad" userId="48334936c3d68437" providerId="LiveId" clId="{467C8F87-6674-47B4-8D0E-BF1EBD94A774}" dt="2025-08-09T09:46:06.270" v="132" actId="1076"/>
          <ac:picMkLst>
            <pc:docMk/>
            <pc:sldMk cId="468244103" sldId="257"/>
            <ac:picMk id="8" creationId="{79BC2F4D-C471-4492-2C07-9ACCF6A70CAA}"/>
          </ac:picMkLst>
        </pc:picChg>
      </pc:sldChg>
      <pc:sldChg chg="addSp delSp modSp mod">
        <pc:chgData name="suraj prasad" userId="48334936c3d68437" providerId="LiveId" clId="{467C8F87-6674-47B4-8D0E-BF1EBD94A774}" dt="2025-08-09T09:02:50.028" v="63" actId="13926"/>
        <pc:sldMkLst>
          <pc:docMk/>
          <pc:sldMk cId="2551949776" sldId="258"/>
        </pc:sldMkLst>
        <pc:spChg chg="add del mod">
          <ac:chgData name="suraj prasad" userId="48334936c3d68437" providerId="LiveId" clId="{467C8F87-6674-47B4-8D0E-BF1EBD94A774}" dt="2025-08-09T09:01:04.179" v="44"/>
          <ac:spMkLst>
            <pc:docMk/>
            <pc:sldMk cId="2551949776" sldId="258"/>
            <ac:spMk id="6" creationId="{0BF181BA-74F8-F2B0-4995-2F138D1D6174}"/>
          </ac:spMkLst>
        </pc:spChg>
        <pc:spChg chg="add mod">
          <ac:chgData name="suraj prasad" userId="48334936c3d68437" providerId="LiveId" clId="{467C8F87-6674-47B4-8D0E-BF1EBD94A774}" dt="2025-08-09T09:02:50.028" v="63" actId="13926"/>
          <ac:spMkLst>
            <pc:docMk/>
            <pc:sldMk cId="2551949776" sldId="258"/>
            <ac:spMk id="9" creationId="{945794F1-7A53-143D-8775-5A50037F5239}"/>
          </ac:spMkLst>
        </pc:spChg>
        <pc:picChg chg="add mod">
          <ac:chgData name="suraj prasad" userId="48334936c3d68437" providerId="LiveId" clId="{467C8F87-6674-47B4-8D0E-BF1EBD94A774}" dt="2025-08-09T09:00:46.775" v="38" actId="1076"/>
          <ac:picMkLst>
            <pc:docMk/>
            <pc:sldMk cId="2551949776" sldId="258"/>
            <ac:picMk id="4" creationId="{CE96C2B3-83F4-8AA2-B816-6E69E12A8420}"/>
          </ac:picMkLst>
        </pc:picChg>
        <pc:picChg chg="add del">
          <ac:chgData name="suraj prasad" userId="48334936c3d68437" providerId="LiveId" clId="{467C8F87-6674-47B4-8D0E-BF1EBD94A774}" dt="2025-08-09T09:01:04.176" v="42" actId="478"/>
          <ac:picMkLst>
            <pc:docMk/>
            <pc:sldMk cId="2551949776" sldId="258"/>
            <ac:picMk id="8" creationId="{328FE48F-8644-E545-D17F-77AD51659A6F}"/>
          </ac:picMkLst>
        </pc:picChg>
      </pc:sldChg>
      <pc:sldChg chg="addSp delSp modSp mod">
        <pc:chgData name="suraj prasad" userId="48334936c3d68437" providerId="LiveId" clId="{467C8F87-6674-47B4-8D0E-BF1EBD94A774}" dt="2025-08-09T09:08:13.145" v="89" actId="478"/>
        <pc:sldMkLst>
          <pc:docMk/>
          <pc:sldMk cId="1343261447" sldId="259"/>
        </pc:sldMkLst>
        <pc:spChg chg="add mod">
          <ac:chgData name="suraj prasad" userId="48334936c3d68437" providerId="LiveId" clId="{467C8F87-6674-47B4-8D0E-BF1EBD94A774}" dt="2025-08-09T09:07:50.686" v="84" actId="255"/>
          <ac:spMkLst>
            <pc:docMk/>
            <pc:sldMk cId="1343261447" sldId="259"/>
            <ac:spMk id="7" creationId="{10813C05-56FE-D0B4-2A2F-2519A357806C}"/>
          </ac:spMkLst>
        </pc:spChg>
        <pc:graphicFrameChg chg="add del mod modGraphic">
          <ac:chgData name="suraj prasad" userId="48334936c3d68437" providerId="LiveId" clId="{467C8F87-6674-47B4-8D0E-BF1EBD94A774}" dt="2025-08-09T09:08:13.145" v="89" actId="478"/>
          <ac:graphicFrameMkLst>
            <pc:docMk/>
            <pc:sldMk cId="1343261447" sldId="259"/>
            <ac:graphicFrameMk id="9" creationId="{3A71A13B-1802-7302-A181-6C49CA3CAFA4}"/>
          </ac:graphicFrameMkLst>
        </pc:graphicFrameChg>
        <pc:picChg chg="add del mod">
          <ac:chgData name="suraj prasad" userId="48334936c3d68437" providerId="LiveId" clId="{467C8F87-6674-47B4-8D0E-BF1EBD94A774}" dt="2025-08-09T09:05:51.547" v="66" actId="478"/>
          <ac:picMkLst>
            <pc:docMk/>
            <pc:sldMk cId="1343261447" sldId="259"/>
            <ac:picMk id="3" creationId="{80DF8802-6C06-0B4B-9165-241EBF032A1F}"/>
          </ac:picMkLst>
        </pc:picChg>
        <pc:picChg chg="add mod">
          <ac:chgData name="suraj prasad" userId="48334936c3d68437" providerId="LiveId" clId="{467C8F87-6674-47B4-8D0E-BF1EBD94A774}" dt="2025-08-09T09:05:55.286" v="68" actId="1076"/>
          <ac:picMkLst>
            <pc:docMk/>
            <pc:sldMk cId="1343261447" sldId="259"/>
            <ac:picMk id="6" creationId="{E7C84A00-64D5-56F8-7E03-CF276038688B}"/>
          </ac:picMkLst>
        </pc:picChg>
      </pc:sldChg>
      <pc:sldChg chg="addSp delSp modSp new mod ord">
        <pc:chgData name="suraj prasad" userId="48334936c3d68437" providerId="LiveId" clId="{467C8F87-6674-47B4-8D0E-BF1EBD94A774}" dt="2025-08-09T09:51:07.405" v="146" actId="1076"/>
        <pc:sldMkLst>
          <pc:docMk/>
          <pc:sldMk cId="238388926" sldId="260"/>
        </pc:sldMkLst>
        <pc:spChg chg="del">
          <ac:chgData name="suraj prasad" userId="48334936c3d68437" providerId="LiveId" clId="{467C8F87-6674-47B4-8D0E-BF1EBD94A774}" dt="2025-08-09T09:46:59.045" v="136" actId="931"/>
          <ac:spMkLst>
            <pc:docMk/>
            <pc:sldMk cId="238388926" sldId="260"/>
            <ac:spMk id="3" creationId="{2685DABA-0370-1B19-4E8C-12B0532E287C}"/>
          </ac:spMkLst>
        </pc:spChg>
        <pc:spChg chg="add del mod">
          <ac:chgData name="suraj prasad" userId="48334936c3d68437" providerId="LiveId" clId="{467C8F87-6674-47B4-8D0E-BF1EBD94A774}" dt="2025-08-09T09:47:15.693" v="138" actId="931"/>
          <ac:spMkLst>
            <pc:docMk/>
            <pc:sldMk cId="238388926" sldId="260"/>
            <ac:spMk id="7" creationId="{A1DD880C-8E70-660B-AD1A-A292C41DE5A2}"/>
          </ac:spMkLst>
        </pc:spChg>
        <pc:picChg chg="add del mod">
          <ac:chgData name="suraj prasad" userId="48334936c3d68437" providerId="LiveId" clId="{467C8F87-6674-47B4-8D0E-BF1EBD94A774}" dt="2025-08-09T09:47:04.333" v="137" actId="478"/>
          <ac:picMkLst>
            <pc:docMk/>
            <pc:sldMk cId="238388926" sldId="260"/>
            <ac:picMk id="5" creationId="{37D31078-773C-3351-76BE-EF477B59698E}"/>
          </ac:picMkLst>
        </pc:picChg>
        <pc:picChg chg="add mod">
          <ac:chgData name="suraj prasad" userId="48334936c3d68437" providerId="LiveId" clId="{467C8F87-6674-47B4-8D0E-BF1EBD94A774}" dt="2025-08-09T09:47:24.590" v="141" actId="14100"/>
          <ac:picMkLst>
            <pc:docMk/>
            <pc:sldMk cId="238388926" sldId="260"/>
            <ac:picMk id="9" creationId="{FCC88235-33EC-C084-98A7-016472E2EB44}"/>
          </ac:picMkLst>
        </pc:picChg>
        <pc:picChg chg="add mod">
          <ac:chgData name="suraj prasad" userId="48334936c3d68437" providerId="LiveId" clId="{467C8F87-6674-47B4-8D0E-BF1EBD94A774}" dt="2025-08-09T09:51:07.405" v="146" actId="1076"/>
          <ac:picMkLst>
            <pc:docMk/>
            <pc:sldMk cId="238388926" sldId="260"/>
            <ac:picMk id="11" creationId="{6801240A-838E-6739-958F-EB86601914F4}"/>
          </ac:picMkLst>
        </pc:picChg>
      </pc:sldChg>
      <pc:sldChg chg="del">
        <pc:chgData name="suraj prasad" userId="48334936c3d68437" providerId="LiveId" clId="{467C8F87-6674-47B4-8D0E-BF1EBD94A774}" dt="2025-08-09T09:45:20.123" v="122" actId="47"/>
        <pc:sldMkLst>
          <pc:docMk/>
          <pc:sldMk cId="2633759317" sldId="260"/>
        </pc:sldMkLst>
      </pc:sldChg>
      <pc:sldChg chg="addSp delSp modSp new mod">
        <pc:chgData name="suraj prasad" userId="48334936c3d68437" providerId="LiveId" clId="{467C8F87-6674-47B4-8D0E-BF1EBD94A774}" dt="2025-08-09T09:59:44.258" v="186" actId="20577"/>
        <pc:sldMkLst>
          <pc:docMk/>
          <pc:sldMk cId="1848819552" sldId="261"/>
        </pc:sldMkLst>
        <pc:spChg chg="add mod">
          <ac:chgData name="suraj prasad" userId="48334936c3d68437" providerId="LiveId" clId="{467C8F87-6674-47B4-8D0E-BF1EBD94A774}" dt="2025-08-09T09:59:44.258" v="186" actId="20577"/>
          <ac:spMkLst>
            <pc:docMk/>
            <pc:sldMk cId="1848819552" sldId="261"/>
            <ac:spMk id="14" creationId="{59ED3596-704C-0265-6D18-EE1AEAA641E4}"/>
          </ac:spMkLst>
        </pc:spChg>
        <pc:picChg chg="add mod">
          <ac:chgData name="suraj prasad" userId="48334936c3d68437" providerId="LiveId" clId="{467C8F87-6674-47B4-8D0E-BF1EBD94A774}" dt="2025-08-09T09:51:25.908" v="148" actId="931"/>
          <ac:picMkLst>
            <pc:docMk/>
            <pc:sldMk cId="1848819552" sldId="261"/>
            <ac:picMk id="3" creationId="{D0F1C2A6-B08A-E233-E297-A5371B49E605}"/>
          </ac:picMkLst>
        </pc:picChg>
        <pc:picChg chg="add mod">
          <ac:chgData name="suraj prasad" userId="48334936c3d68437" providerId="LiveId" clId="{467C8F87-6674-47B4-8D0E-BF1EBD94A774}" dt="2025-08-09T09:53:24.389" v="163" actId="1076"/>
          <ac:picMkLst>
            <pc:docMk/>
            <pc:sldMk cId="1848819552" sldId="261"/>
            <ac:picMk id="5" creationId="{43309463-B7D9-2EC7-0CAC-F8E78E34D1BD}"/>
          </ac:picMkLst>
        </pc:picChg>
        <pc:picChg chg="add mod">
          <ac:chgData name="suraj prasad" userId="48334936c3d68437" providerId="LiveId" clId="{467C8F87-6674-47B4-8D0E-BF1EBD94A774}" dt="2025-08-09T09:53:31.917" v="166" actId="1076"/>
          <ac:picMkLst>
            <pc:docMk/>
            <pc:sldMk cId="1848819552" sldId="261"/>
            <ac:picMk id="7" creationId="{D6426212-12F2-1590-3A9D-8310139FB652}"/>
          </ac:picMkLst>
        </pc:picChg>
        <pc:picChg chg="add del mod">
          <ac:chgData name="suraj prasad" userId="48334936c3d68437" providerId="LiveId" clId="{467C8F87-6674-47B4-8D0E-BF1EBD94A774}" dt="2025-08-09T09:52:54.453" v="158" actId="478"/>
          <ac:picMkLst>
            <pc:docMk/>
            <pc:sldMk cId="1848819552" sldId="261"/>
            <ac:picMk id="9" creationId="{7965CEE0-9298-5FEE-B947-39C7FFEEFCF9}"/>
          </ac:picMkLst>
        </pc:picChg>
        <pc:picChg chg="add mod">
          <ac:chgData name="suraj prasad" userId="48334936c3d68437" providerId="LiveId" clId="{467C8F87-6674-47B4-8D0E-BF1EBD94A774}" dt="2025-08-09T09:53:34.789" v="167" actId="1076"/>
          <ac:picMkLst>
            <pc:docMk/>
            <pc:sldMk cId="1848819552" sldId="261"/>
            <ac:picMk id="11" creationId="{8F00D9B0-6E2B-23F1-E35C-5105EF4E59AF}"/>
          </ac:picMkLst>
        </pc:picChg>
        <pc:picChg chg="add mod">
          <ac:chgData name="suraj prasad" userId="48334936c3d68437" providerId="LiveId" clId="{467C8F87-6674-47B4-8D0E-BF1EBD94A774}" dt="2025-08-09T09:53:28.453" v="165" actId="1076"/>
          <ac:picMkLst>
            <pc:docMk/>
            <pc:sldMk cId="1848819552" sldId="261"/>
            <ac:picMk id="13" creationId="{A3DFE08B-C570-4513-DE9C-BE33213F335B}"/>
          </ac:picMkLst>
        </pc:picChg>
      </pc:sldChg>
      <pc:sldChg chg="del">
        <pc:chgData name="suraj prasad" userId="48334936c3d68437" providerId="LiveId" clId="{467C8F87-6674-47B4-8D0E-BF1EBD94A774}" dt="2025-08-09T09:45:21.087" v="123" actId="47"/>
        <pc:sldMkLst>
          <pc:docMk/>
          <pc:sldMk cId="2747533170" sldId="26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5CFFC-7092-4F21-7CCD-4DE2BC4BA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D0E51A-EEB1-4B8A-B0CD-1A5A7DB7A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32E99-EE85-974B-FE51-8932E1A0C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5FD16-5C19-01D3-74AE-AF68FB416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C72D2-40AD-18C0-B01A-1461D08C2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2389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B831E-6B3B-A476-A1FA-A1ACA1554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CCC769-627C-A26D-143E-4D1E9492A1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77161-586D-DCC5-8E43-C05E51921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D1002-5A7B-A98F-D9BB-903166613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3EEB0-9929-E7CE-05BC-A139E0DD5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436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4AAD73-973F-6E3A-FB17-A9A392864F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7C3712-9931-6AA9-C803-F763971D2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52B27-A69D-B88E-5C85-9B24BFB3C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25A4F-A7DC-869D-1EEC-CCD0D4D0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D7074-16AF-4053-4305-DC6863A2C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9883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B850B-C838-A1AA-4460-EE1BB7653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80A6F-57DB-A584-5507-4593CBA31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FBA69-EACF-54F6-06B2-3B1D3A000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00081-2FAE-BA69-DB2E-F17A89BBA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AA6A3-5C29-7ABB-C92F-D1C5A318E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0061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90A95-7A5D-9637-AA06-50C8E465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A5F65-CB21-7177-D737-0223395B2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8C6F15-BEF2-0CA9-C803-181D234CA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34C66-FD09-EB05-572D-E7F7F555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19AE1-D6B0-9D65-3CB6-1023F9471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226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1FD85-2AD8-F45E-0A49-5D14B7E15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873EF-6CD2-53AB-12F9-892D6DE5AE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466AA1-2D4D-AF09-20A0-B0319F3A3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A3044-CEF0-A99A-A435-0099D6E4B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25C72-7885-06E0-BECC-B36167165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5BBD37-3896-E0F9-46D5-A95384DB0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574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2C19B-F66B-C82F-CA3F-272CCF913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2A623-2C79-16EF-D7C2-515BA4FBCA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260CA-0FF9-D301-DE3D-491232268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81238D-E59C-A40C-9926-ECAA819015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CA2BF0-E607-DFC8-3646-96D49F959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A768EA-223B-6BAE-1AD8-ADF8E30A3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B5D40-C64E-15B1-C234-A2F596292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5B8557-E062-4E87-5738-8A244D89A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046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1E2AF-6120-D4A8-9C57-D08940CBB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4280A9-5C46-D24C-624B-CD9C6DB23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1F996-62F6-D069-1222-FAC3F3317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AC698F-1E13-E4EB-6935-94D605225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0430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8F14BE-9484-604B-DD98-B3049C453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E7B99C-5E60-9BAE-D07F-3AD4FDCEF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3901F-02CB-EA20-DA9F-5902FC50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2451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A1311-AE4A-83FA-F189-A6A875198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8BF48-BBD5-A923-6D39-FF758E12F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897AE5-3A2C-EB34-510E-942EB4F96A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64BA01-7869-4BA1-3BBB-504E7B815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201F8-B7A7-3C94-A1CB-FF929E5E0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DCC15-DE71-7627-8E76-F5C08C8E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3666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507CD-C56A-3B8D-B5FD-265013BDB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9FF267-5706-C055-CBFA-1057EEB68F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82F0A1-B204-CCC0-44C1-1A654738C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B1174-7E9E-0A7D-FB59-C2C9E43F7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7216C5-D48F-85C7-8F98-BAAD9D18E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E2451-5756-499F-5349-B58CF11A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445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9059DF-48C3-AE76-A606-487732F9D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761FD-A0F6-659D-56FC-A99C3CFA1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E180B-32DD-B3AB-30CD-145A121D9E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57D48A-290D-4D59-A21C-24BECF37B338}" type="datetimeFigureOut">
              <a:rPr lang="en-IN" smtClean="0"/>
              <a:t>09-08-2025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7DAD9-950E-F2DD-EDAE-30475773E0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08FC7-9029-B242-1394-975167BE8D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831A3-5028-45AF-9A39-EADB0280EA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572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53231-7594-34F3-066F-286C70DFA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79F29D-6B8B-355E-BC95-F47EE66612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68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BED135-356E-10E6-6A5F-BDFC84096431}"/>
              </a:ext>
            </a:extLst>
          </p:cNvPr>
          <p:cNvSpPr txBox="1"/>
          <p:nvPr/>
        </p:nvSpPr>
        <p:spPr>
          <a:xfrm>
            <a:off x="2969443" y="2562143"/>
            <a:ext cx="62531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coffee cafe financial sales dashboard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BC2F4D-C471-4492-2C07-9ACCF6A70C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834" y="975920"/>
            <a:ext cx="1586223" cy="15862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11F313-48D8-5E25-CB00-7286C5C3B8E2}"/>
              </a:ext>
            </a:extLst>
          </p:cNvPr>
          <p:cNvSpPr txBox="1"/>
          <p:nvPr/>
        </p:nvSpPr>
        <p:spPr>
          <a:xfrm>
            <a:off x="4257544" y="3324244"/>
            <a:ext cx="3212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highlight>
                  <a:srgbClr val="000000"/>
                </a:highlight>
              </a:rPr>
              <a:t>Overview dashboard</a:t>
            </a:r>
          </a:p>
        </p:txBody>
      </p:sp>
    </p:spTree>
    <p:extLst>
      <p:ext uri="{BB962C8B-B14F-4D97-AF65-F5344CB8AC3E}">
        <p14:creationId xmlns:p14="http://schemas.microsoft.com/office/powerpoint/2010/main" val="468244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11FA8-4A57-8B40-F40F-B40FFC54C7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A1FF50-71C8-4671-5BBC-A6C334173C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77E323-39AD-D17D-A5FC-A21D72E52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015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BC436E-E9D1-1F66-8934-189181649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597" y="784219"/>
            <a:ext cx="10602805" cy="10097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F3CCA1-B649-7FB2-661C-9526ECA2CFE7}"/>
              </a:ext>
            </a:extLst>
          </p:cNvPr>
          <p:cNvSpPr txBox="1"/>
          <p:nvPr/>
        </p:nvSpPr>
        <p:spPr>
          <a:xfrm>
            <a:off x="631597" y="2132152"/>
            <a:ext cx="1124617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GB" sz="2400" dirty="0" err="1">
                <a:solidFill>
                  <a:schemeClr val="bg1"/>
                </a:solidFill>
              </a:rPr>
              <a:t>Cococoffie</a:t>
            </a:r>
            <a:r>
              <a:rPr lang="en-GB" sz="2400" dirty="0">
                <a:solidFill>
                  <a:schemeClr val="bg1"/>
                </a:solidFill>
              </a:rPr>
              <a:t> Cafe achieved a total revenue of 203K, supported by a healthy total profit of 64K.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>
                <a:solidFill>
                  <a:schemeClr val="bg1"/>
                </a:solidFill>
              </a:rPr>
              <a:t>The business maintained an impressive average margin of 102.42, reflecting strong pricing and cost control.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>
                <a:solidFill>
                  <a:schemeClr val="bg1"/>
                </a:solidFill>
              </a:rPr>
              <a:t>Operating expenses </a:t>
            </a:r>
            <a:r>
              <a:rPr lang="en-GB" sz="2400" dirty="0" err="1">
                <a:solidFill>
                  <a:schemeClr val="bg1"/>
                </a:solidFill>
              </a:rPr>
              <a:t>totaled</a:t>
            </a:r>
            <a:r>
              <a:rPr lang="en-GB" sz="2400" dirty="0">
                <a:solidFill>
                  <a:schemeClr val="bg1"/>
                </a:solidFill>
              </a:rPr>
              <a:t> 57K, leaving room for consistent profitability.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>
                <a:solidFill>
                  <a:schemeClr val="bg1"/>
                </a:solidFill>
              </a:rPr>
              <a:t>On average, 30.43 was invested in marketing, indicating a measured approach to promoting the brand while keeping costs efficient.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455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B114C-0196-68B5-4612-FEF72D563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B7C085-2BDD-6243-9874-1E740ECA2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047456" cy="6884261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96C2B3-83F4-8AA2-B816-6E69E12A8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1697" y="203167"/>
            <a:ext cx="4933950" cy="21907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5794F1-7A53-143D-8775-5A50037F5239}"/>
              </a:ext>
            </a:extLst>
          </p:cNvPr>
          <p:cNvSpPr txBox="1"/>
          <p:nvPr/>
        </p:nvSpPr>
        <p:spPr>
          <a:xfrm>
            <a:off x="537327" y="2884762"/>
            <a:ext cx="111330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2400" dirty="0">
                <a:solidFill>
                  <a:schemeClr val="bg1">
                    <a:lumMod val="95000"/>
                  </a:schemeClr>
                </a:solidFill>
              </a:rPr>
              <a:t>Colombian coffee leads individual product sales at 31K, followed by Lemon (24K), Caffe Mocha (22K), and Chamomile (19K).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>
                <a:solidFill>
                  <a:schemeClr val="bg1">
                    <a:lumMod val="95000"/>
                  </a:schemeClr>
                </a:solidFill>
              </a:rPr>
              <a:t>When grouped by product type, Herbal Tea dominates with 43K in sales, surpassing Coffee at 31K and Espresso at 22K.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>
                <a:solidFill>
                  <a:schemeClr val="bg1">
                    <a:lumMod val="95000"/>
                  </a:schemeClr>
                </a:solidFill>
              </a:rPr>
              <a:t>This indicates that while Colombian coffee is the top single item, Herbal Tea as a category is the strongest overall performer, suggesting significant consumer preference toward tea-based options.</a:t>
            </a:r>
            <a:endParaRPr lang="en-IN" sz="24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94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2FD036-9DB5-ABEC-963F-EDBE0EF2A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C84A00-64D5-56F8-7E03-CF2760386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475" y="273965"/>
            <a:ext cx="3553321" cy="21434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813C05-56FE-D0B4-2A2F-2519A357806C}"/>
              </a:ext>
            </a:extLst>
          </p:cNvPr>
          <p:cNvSpPr txBox="1"/>
          <p:nvPr/>
        </p:nvSpPr>
        <p:spPr>
          <a:xfrm>
            <a:off x="948963" y="2963284"/>
            <a:ext cx="88423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Profit contributions are fairly balanced across product types, with Coffee leading at 27.8% (18K), followed closely by Espresso at 27.19% (17K) and Herbal Tea at 24.73% (16K).</a:t>
            </a:r>
          </a:p>
          <a:p>
            <a:pPr marL="457200" indent="-457200">
              <a:buFont typeface="+mj-lt"/>
              <a:buAutoNum type="arabicPeriod"/>
            </a:pPr>
            <a:endParaRPr lang="en-GB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Tea accounts for 20.28% (13K) of total profits.</a:t>
            </a:r>
          </a:p>
          <a:p>
            <a:endParaRPr lang="en-GB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distribution shows that while Coffee has the highest profitability, Espresso performs almost equally well despite lower sales, highlighting it as a strong margin product.</a:t>
            </a: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3261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F1C2A6-B08A-E233-E297-A5371B49E6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309463-B7D9-2EC7-0CAC-F8E78E34D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49" y="0"/>
            <a:ext cx="5543550" cy="19621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426212-12F2-1590-3A9D-8310139FB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3274" y="0"/>
            <a:ext cx="5553075" cy="19907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F00D9B0-6E2B-23F1-E35C-5105EF4E59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3749" y="2056517"/>
            <a:ext cx="5562600" cy="20383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DFE08B-C570-4513-DE9C-BE33213F33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75" y="2046992"/>
            <a:ext cx="5657850" cy="2057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9ED3596-704C-0265-6D18-EE1AEAA641E4}"/>
              </a:ext>
            </a:extLst>
          </p:cNvPr>
          <p:cNvSpPr txBox="1"/>
          <p:nvPr/>
        </p:nvSpPr>
        <p:spPr>
          <a:xfrm>
            <a:off x="537328" y="4468304"/>
            <a:ext cx="100772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The monthly sales trend shows steady growth from January through May, followed by a slight plateau in June.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A sharp increase is seen in July and August, peaking at over 21K sales in August.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However, September experiences a steep drop to the lowest point of the year.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Sales recover partially in October but then decline gradually in November and December, indicating a seasonal slowdown toward year-end.</a:t>
            </a:r>
            <a:endParaRPr lang="en-IN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48819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1698B-80F0-615A-C921-CB72A019F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CC88235-33EC-C084-98A7-016472E2EB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64272" cy="7008156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01240A-838E-6739-958F-EB8660191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64272" cy="6900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8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306</Words>
  <Application>Microsoft Office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suraj prasad</dc:creator>
  <cp:lastModifiedBy>suraj prasad</cp:lastModifiedBy>
  <cp:revision>1</cp:revision>
  <dcterms:created xsi:type="dcterms:W3CDTF">2025-08-08T12:35:31Z</dcterms:created>
  <dcterms:modified xsi:type="dcterms:W3CDTF">2025-08-09T09:59:50Z</dcterms:modified>
</cp:coreProperties>
</file>

<file path=docProps/thumbnail.jpeg>
</file>